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  <p:sldId id="268" r:id="rId12"/>
    <p:sldId id="269" r:id="rId13"/>
    <p:sldId id="267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50" autoAdjust="0"/>
    <p:restoredTop sz="94660"/>
  </p:normalViewPr>
  <p:slideViewPr>
    <p:cSldViewPr snapToGrid="0">
      <p:cViewPr>
        <p:scale>
          <a:sx n="100" d="100"/>
          <a:sy n="100" d="100"/>
        </p:scale>
        <p:origin x="1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A48D0-FCD9-87CB-D72F-7390BA89E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D64A4-1C4C-FC5B-C040-3705A6345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31EBB-D1DF-3891-2E3A-41B6271E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4FE3E-0215-AC56-C276-EA779A33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03493-34CF-4E4C-733C-A8E5443B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0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D50BE-73AC-3A0F-6E9A-213CCD2E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DD964-62B7-8D01-0A68-102C8F782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5339B-9DD1-984C-1102-0B0BF2AF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5A8BB-C5AB-BE6E-4E66-F3A82FFC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F1FE60-2EB8-EE58-7B14-B4661C33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7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DFF581-F924-2F09-249E-9ADF37F86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4C6EB-B844-9472-C95D-76755098E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9F9C-E81D-D5BD-1FD6-C4E40CD3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FA9FD-D6B1-23A4-DBD0-87200E9E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B4B4C-5BC0-5C1E-DCAF-BF268913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9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F29D2-66B4-4157-5397-705E4F06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BD334-962D-765A-C611-9F145B30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F6BFA-261A-7DD8-A0C1-B034F62B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43DC8-0334-462E-D07B-BE9F1101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599E4-33F1-A154-C019-94BE3823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3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C8FD-18A7-2828-FC91-CB301A00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A50BE-7C03-1145-6337-EAE43F30D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2EB866-335D-8444-009E-19863D8C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AC4E-70B4-22AB-640A-E5D2FDCC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41B15-EE42-C2DE-799E-6170AF87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7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E9C05-BF2F-6DC3-113C-58EE30CA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FDF37-0FFD-DCE2-E954-FE6524E4E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7BF49-6449-D739-725F-0CFE6E098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21D02-66D8-51F1-3F46-6A386E7A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C2895-A037-78CC-8E65-ED96E37F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649AF-36F9-0946-76D4-E9021847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0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8688A-3E6C-8D72-C9EC-78EC389D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72397A-B56B-343C-45D1-7ED7626B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9A3558-A5DD-35D3-59DA-55BD950D8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5EF5EA-5EAA-971B-3993-DCFF1F123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C4DEBE-FB1E-841B-A823-10A159000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FD9BC5-D5E4-D05B-4BAF-CF98B296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398D9A-6D28-14EE-A472-227AF513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C37801-B0C0-4EFC-1A0B-F7F0D9E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6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2942C-2690-0EBD-11EA-8D67773F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330169-1FA6-118B-57AE-A7B99117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427F02-10A4-2B98-0F8E-446E383B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2AFBD4-CECA-781C-6778-333BFAC0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0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8EA634-AD48-E72B-7AE0-4D3FC068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54F170-D39C-ADAF-AE25-44D75A69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9141-E2F7-839D-E680-68A08D7A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0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20D85-C633-8FB0-9377-27E0D69C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E015F-218C-E590-702B-F0B4E7EF3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617C8-70F8-07E4-EC5E-6218CAAB7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2BB88F-000B-41EB-80BD-43248F40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636BA-FF14-A627-D609-78F2135C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1F832F-2164-0D28-C664-D542B996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DFBF5-4B6E-7EE9-FE63-93A2D2D3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B6441D-861B-4638-B0D7-C7861E51C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F63FC4-FA16-DF7C-E582-EE7B54C74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00D5EA-7DD0-7BB9-39F6-8A235D1F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864E4-F087-4696-4349-7729B579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FBCA0-E7D2-A9C2-192A-A9047D22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1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5EB9B9-F9F3-39A5-1E35-B2911A57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99B25-BA70-BC89-0A82-CAF0EC4F7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4526B-6B03-9712-F364-972677867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30A7-BEFB-45B9-A20D-F2457BC9C700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2DE4D-3F95-0513-4555-1324E132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74B64-14E2-01CC-9CF4-05971200F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50B7-C2BD-434E-8299-DF96128CA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1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AA7C-9BA8-4B84-A9DE-52EEC1B7D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637"/>
            <a:ext cx="9144000" cy="997582"/>
          </a:xfrm>
        </p:spPr>
        <p:txBody>
          <a:bodyPr>
            <a:normAutofit fontScale="90000"/>
          </a:bodyPr>
          <a:lstStyle/>
          <a:p>
            <a:r>
              <a:rPr lang="ko-KR" altLang="en-US" sz="40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얌미하움</a:t>
            </a: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떡볶이</a:t>
            </a:r>
            <a:br>
              <a:rPr lang="en-US" altLang="ko-KR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4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화면설계서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FF6A807-3DCB-41B0-A2E0-727A8C5CD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05352"/>
              </p:ext>
            </p:extLst>
          </p:nvPr>
        </p:nvGraphicFramePr>
        <p:xfrm>
          <a:off x="4085761" y="3923781"/>
          <a:ext cx="402047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910">
                  <a:extLst>
                    <a:ext uri="{9D8B030D-6E8A-4147-A177-3AD203B41FA5}">
                      <a16:colId xmlns:a16="http://schemas.microsoft.com/office/drawing/2014/main" val="780733701"/>
                    </a:ext>
                  </a:extLst>
                </a:gridCol>
                <a:gridCol w="2716568">
                  <a:extLst>
                    <a:ext uri="{9D8B030D-6E8A-4147-A177-3AD203B41FA5}">
                      <a16:colId xmlns:a16="http://schemas.microsoft.com/office/drawing/2014/main" val="816875490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v1.0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22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2023/01/29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직장</a:t>
                      </a:r>
                      <a:r>
                        <a:rPr lang="en-US" altLang="ko-KR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소속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endParaRPr lang="ko-KR" altLang="en-US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6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85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메뉴에서 회원가입을 클릭했을 시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가입을 위해 필요한 회원 정보들을 작성하는 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 프로필을 위한 사진을 넣을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가입하기 버튼을 클릭하면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번 팝업창을 띄움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환영 팝업창이 뜨고 확인 버튼을 누르면 팝업창이 사라지며 동시에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첫 페이지로 이동함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98703EB-60B2-BCFB-D4D9-45F02235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4" y="1619249"/>
            <a:ext cx="7529910" cy="42355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95167-7BB9-319E-1A98-906FA63BC9E2}"/>
              </a:ext>
            </a:extLst>
          </p:cNvPr>
          <p:cNvSpPr/>
          <p:nvPr/>
        </p:nvSpPr>
        <p:spPr>
          <a:xfrm>
            <a:off x="3351874" y="234712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FA0A22-CF20-024B-37E2-031DB79809F0}"/>
              </a:ext>
            </a:extLst>
          </p:cNvPr>
          <p:cNvSpPr/>
          <p:nvPr/>
        </p:nvSpPr>
        <p:spPr>
          <a:xfrm>
            <a:off x="4780624" y="2928145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8E0557-8E10-A361-5278-F27DD96AA903}"/>
              </a:ext>
            </a:extLst>
          </p:cNvPr>
          <p:cNvSpPr/>
          <p:nvPr/>
        </p:nvSpPr>
        <p:spPr>
          <a:xfrm>
            <a:off x="2075524" y="3419475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F26A42-D7DF-4828-CDE4-75081296F6F9}"/>
              </a:ext>
            </a:extLst>
          </p:cNvPr>
          <p:cNvSpPr/>
          <p:nvPr/>
        </p:nvSpPr>
        <p:spPr>
          <a:xfrm>
            <a:off x="7257124" y="476250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EC7C4C5-D953-4D4C-43B3-73430577F120}"/>
              </a:ext>
            </a:extLst>
          </p:cNvPr>
          <p:cNvSpPr/>
          <p:nvPr/>
        </p:nvSpPr>
        <p:spPr>
          <a:xfrm>
            <a:off x="3012956" y="1580365"/>
            <a:ext cx="2806820" cy="6787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가입을 환영합니다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5A32FD-CDFF-95D0-2464-7909D57237FE}"/>
              </a:ext>
            </a:extLst>
          </p:cNvPr>
          <p:cNvSpPr/>
          <p:nvPr/>
        </p:nvSpPr>
        <p:spPr>
          <a:xfrm>
            <a:off x="5276850" y="2047875"/>
            <a:ext cx="466725" cy="190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D41960-7ADC-7DF5-3D03-B52CCA346DCF}"/>
              </a:ext>
            </a:extLst>
          </p:cNvPr>
          <p:cNvSpPr/>
          <p:nvPr/>
        </p:nvSpPr>
        <p:spPr>
          <a:xfrm>
            <a:off x="3012956" y="153444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01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1A9D8-57CB-2688-8933-16C5E00E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" y="1620283"/>
            <a:ext cx="7857067" cy="44196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81286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84471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83507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35819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를 클릭했을 시의 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시 입력한 정보가 입력되어 있으며 수정버튼을 누르면 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비밀번호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주소를 수정할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수정버튼은 수정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완료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버튼으로 정보 수정 중인 페이지에선 완료버튼으로 바뀜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197809" y="224827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7328516" y="4971387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7ECB83-1457-9506-12F1-4048DCC48733}"/>
              </a:ext>
            </a:extLst>
          </p:cNvPr>
          <p:cNvSpPr/>
          <p:nvPr/>
        </p:nvSpPr>
        <p:spPr>
          <a:xfrm>
            <a:off x="7640102" y="4838222"/>
            <a:ext cx="662959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4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DEEEBF-B6CD-548E-4446-231CAC83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4" y="1587371"/>
            <a:ext cx="7673964" cy="43166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로그인이 안 되어 있을 시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를 클릭했을 때의 페이지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아이디와 비밀번호 입력 칸을 만들어 로그인 유도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가입을 안 한 고객을 위해 페이지 이동 없이 회원가입 유도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로그인을 안 했을 시 회원이 설정한 사진이 없기때문에 대표 메뉴 사진을 띄워 홍보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197809" y="2251138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4792401" y="282990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7ECB83-1457-9506-12F1-4048DCC48733}"/>
              </a:ext>
            </a:extLst>
          </p:cNvPr>
          <p:cNvSpPr/>
          <p:nvPr/>
        </p:nvSpPr>
        <p:spPr>
          <a:xfrm>
            <a:off x="6212195" y="3909856"/>
            <a:ext cx="662959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36959-2721-CCBA-AE86-964979854CC7}"/>
              </a:ext>
            </a:extLst>
          </p:cNvPr>
          <p:cNvSpPr/>
          <p:nvPr/>
        </p:nvSpPr>
        <p:spPr>
          <a:xfrm>
            <a:off x="1834841" y="316267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78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EB0A10-591B-84F6-B319-704F5A67C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3" y="1756755"/>
            <a:ext cx="7390413" cy="415710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70542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3069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1388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55116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주문하러가기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주문하러 가기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시의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 페이지와 전반적인 같은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유지하지만 장바구니 버튼이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이를 클릭하면 본인이 담은 메뉴와 총 주문금액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배달 주소 등을 확인할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641415" y="24391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7328516" y="509679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8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CFAE2-6FD4-A1BA-9028-A65665C7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기획 참고 </a:t>
            </a:r>
            <a:r>
              <a:rPr lang="en-US" altLang="ko-KR" dirty="0" err="1"/>
              <a:t>url</a:t>
            </a:r>
            <a:endParaRPr lang="en-US" altLang="ko-KR" dirty="0"/>
          </a:p>
          <a:p>
            <a:r>
              <a:rPr lang="en-US" altLang="ko-KR" dirty="0"/>
              <a:t>https://startbootstrap.com/previews/small-business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2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History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AE1D4A7-E72F-4A6B-8AB9-FA7673F3E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035979"/>
              </p:ext>
            </p:extLst>
          </p:nvPr>
        </p:nvGraphicFramePr>
        <p:xfrm>
          <a:off x="838200" y="1100835"/>
          <a:ext cx="10515600" cy="50343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48052">
                  <a:extLst>
                    <a:ext uri="{9D8B030D-6E8A-4147-A177-3AD203B41FA5}">
                      <a16:colId xmlns:a16="http://schemas.microsoft.com/office/drawing/2014/main" val="1497434615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1251896733"/>
                    </a:ext>
                  </a:extLst>
                </a:gridCol>
                <a:gridCol w="6525088">
                  <a:extLst>
                    <a:ext uri="{9D8B030D-6E8A-4147-A177-3AD203B41FA5}">
                      <a16:colId xmlns:a16="http://schemas.microsoft.com/office/drawing/2014/main" val="2497027945"/>
                    </a:ext>
                  </a:extLst>
                </a:gridCol>
                <a:gridCol w="1366421">
                  <a:extLst>
                    <a:ext uri="{9D8B030D-6E8A-4147-A177-3AD203B41FA5}">
                      <a16:colId xmlns:a16="http://schemas.microsoft.com/office/drawing/2014/main" val="458693719"/>
                    </a:ext>
                  </a:extLst>
                </a:gridCol>
              </a:tblGrid>
              <a:tr h="2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Version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Date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Description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Author</a:t>
                      </a:r>
                      <a:endParaRPr lang="ko-KR" altLang="en-US" sz="1600" b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94744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v0.1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2022/12/16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메인 페이지와 햄버거버튼 속 메뉴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시나리오 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2703"/>
                  </a:ext>
                </a:extLst>
              </a:tr>
              <a:tr h="9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v0.2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2022/12/23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메인 페이지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화면 수정 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 소개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페이지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512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v0.3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2022/12/26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 시나리오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45924"/>
                  </a:ext>
                </a:extLst>
              </a:tr>
              <a:tr h="9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v0.4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2022/12/30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주문페이지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시나리오 작성</a:t>
                      </a:r>
                      <a:endParaRPr lang="en-US" altLang="ko-KR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 소개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99811"/>
                  </a:ext>
                </a:extLst>
              </a:tr>
              <a:tr h="728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V0.5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2023/1/7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페이지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페이지 화면 수정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</a:t>
                      </a: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 리뷰 피드백 반영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172408"/>
                  </a:ext>
                </a:extLst>
              </a:tr>
              <a:tr h="1235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v1.0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2023/1/29</a:t>
                      </a:r>
                      <a:endParaRPr lang="ko-KR" altLang="en-US" sz="16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모든 화면 수정 완료 </a:t>
                      </a:r>
                      <a:r>
                        <a:rPr lang="en-US" altLang="ko-KR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2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9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Service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B5C9D-1C7C-43B6-9718-573C5CA1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21405"/>
              </p:ext>
            </p:extLst>
          </p:nvPr>
        </p:nvGraphicFramePr>
        <p:xfrm>
          <a:off x="1245495" y="1100832"/>
          <a:ext cx="9861210" cy="5253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93286430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278060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717784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0540528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954392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27392855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8442721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34738767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78113139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461551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8593187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60802069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16442310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3305897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88915161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560411669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884846165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29982004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92136101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082313226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5556414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04674840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613011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51961678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307757913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2537069362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3220850051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4047037587"/>
                    </a:ext>
                  </a:extLst>
                </a:gridCol>
                <a:gridCol w="282606">
                  <a:extLst>
                    <a:ext uri="{9D8B030D-6E8A-4147-A177-3AD203B41FA5}">
                      <a16:colId xmlns:a16="http://schemas.microsoft.com/office/drawing/2014/main" val="1193031526"/>
                    </a:ext>
                  </a:extLst>
                </a:gridCol>
              </a:tblGrid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기획배경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브랜드의 전반적인 소개와 상품 홍보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상품 주문을 한 곳에서 할 수 있게 하기 위함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기대효과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브랜드를 소개하며 기본적인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대표자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개점일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가맹점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를 제공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잠재적인 가맹점주들의 니즈를 저격할 수 있는 효과를 가져올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모든 메뉴를 사진과 함께 기재함으로써 새로운 메뉴를 효과적으로 홍보할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앱으로 이동하는 등의 움직임 없이 같은 페이지에서 바로 상품을 주문할 수 있고 이에 따라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매출 증가를 기대할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 기능을 통해 회원들의 데이터베이스를 수집하고 상품을 주문할 수 있게 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회원가입시 가입 환영 문구를 담은 팝업창을 띄움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  <a:tr h="147693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981493"/>
                  </a:ext>
                </a:extLst>
              </a:tr>
              <a:tr h="29170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83131"/>
                  </a:ext>
                </a:extLst>
              </a:tr>
              <a:tr h="2917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870032"/>
                  </a:ext>
                </a:extLst>
              </a:tr>
              <a:tr h="21234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기획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84751"/>
                  </a:ext>
                </a:extLst>
              </a:tr>
              <a:tr h="13303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요구분석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021828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 개발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63912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통합테스트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015604"/>
                  </a:ext>
                </a:extLst>
              </a:tr>
              <a:tr h="125727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 적용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모니터링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DDDDDD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0299251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43E0F81-37D4-F551-1EE6-7DDF70B5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88" y="4422948"/>
            <a:ext cx="10536424" cy="19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29D6C-27ED-4AE4-A6AD-3F81CD0F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70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Menu Structure</a:t>
            </a:r>
            <a:endParaRPr lang="ko-KR" altLang="en-US" sz="3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D3DCEC-DFFB-B6F6-3586-5C8B045E072C}"/>
              </a:ext>
            </a:extLst>
          </p:cNvPr>
          <p:cNvSpPr/>
          <p:nvPr/>
        </p:nvSpPr>
        <p:spPr>
          <a:xfrm>
            <a:off x="4405311" y="921767"/>
            <a:ext cx="2557463" cy="8066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60FE1F-73F0-E167-50EC-7E95042F2D37}"/>
              </a:ext>
            </a:extLst>
          </p:cNvPr>
          <p:cNvSpPr/>
          <p:nvPr/>
        </p:nvSpPr>
        <p:spPr>
          <a:xfrm>
            <a:off x="4919662" y="1925105"/>
            <a:ext cx="1524001" cy="366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3FA24A-A76C-8E02-E9ED-E7AD4A27D470}"/>
              </a:ext>
            </a:extLst>
          </p:cNvPr>
          <p:cNvSpPr/>
          <p:nvPr/>
        </p:nvSpPr>
        <p:spPr>
          <a:xfrm>
            <a:off x="214312" y="2950715"/>
            <a:ext cx="1247776" cy="585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얌미하움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ko-KR" altLang="en-US" sz="1400" dirty="0"/>
              <a:t>떡볶이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2E71A8-313F-8D56-D87A-8816172B0CB2}"/>
              </a:ext>
            </a:extLst>
          </p:cNvPr>
          <p:cNvSpPr/>
          <p:nvPr/>
        </p:nvSpPr>
        <p:spPr>
          <a:xfrm>
            <a:off x="9782173" y="2950713"/>
            <a:ext cx="1247776" cy="5640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주문하러</a:t>
            </a:r>
            <a:endParaRPr lang="en-US" altLang="ko-KR" sz="1400" dirty="0"/>
          </a:p>
          <a:p>
            <a:pPr algn="ctr"/>
            <a:r>
              <a:rPr lang="ko-KR" altLang="en-US" sz="1400" dirty="0"/>
              <a:t>가기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91A4E2-5C3E-99B4-F684-5D63AA0DF504}"/>
              </a:ext>
            </a:extLst>
          </p:cNvPr>
          <p:cNvSpPr/>
          <p:nvPr/>
        </p:nvSpPr>
        <p:spPr>
          <a:xfrm>
            <a:off x="7991474" y="2950714"/>
            <a:ext cx="1247776" cy="5640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AD2AD0-58B2-3365-7A3C-F8AF1ACD25E6}"/>
              </a:ext>
            </a:extLst>
          </p:cNvPr>
          <p:cNvSpPr/>
          <p:nvPr/>
        </p:nvSpPr>
        <p:spPr>
          <a:xfrm>
            <a:off x="2285999" y="2950715"/>
            <a:ext cx="1247776" cy="585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메뉴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222AC8-0644-094C-1A1A-3CA89305801C}"/>
              </a:ext>
            </a:extLst>
          </p:cNvPr>
          <p:cNvSpPr/>
          <p:nvPr/>
        </p:nvSpPr>
        <p:spPr>
          <a:xfrm>
            <a:off x="2285999" y="3662809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떡볶이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882481-A5C0-2152-F072-5E2E3F922CED}"/>
              </a:ext>
            </a:extLst>
          </p:cNvPr>
          <p:cNvSpPr/>
          <p:nvPr/>
        </p:nvSpPr>
        <p:spPr>
          <a:xfrm>
            <a:off x="2285999" y="4289337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튀김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663521-F474-AF12-00CC-EB178CC878B8}"/>
              </a:ext>
            </a:extLst>
          </p:cNvPr>
          <p:cNvSpPr/>
          <p:nvPr/>
        </p:nvSpPr>
        <p:spPr>
          <a:xfrm>
            <a:off x="2285999" y="4926904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밥 조회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93681A-A99B-BC04-9799-F5A047E00540}"/>
              </a:ext>
            </a:extLst>
          </p:cNvPr>
          <p:cNvSpPr/>
          <p:nvPr/>
        </p:nvSpPr>
        <p:spPr>
          <a:xfrm>
            <a:off x="2285999" y="5578711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기타 조회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4528AF-8585-2782-BA6C-B883E0918754}"/>
              </a:ext>
            </a:extLst>
          </p:cNvPr>
          <p:cNvSpPr/>
          <p:nvPr/>
        </p:nvSpPr>
        <p:spPr>
          <a:xfrm>
            <a:off x="7991474" y="3662808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수정</a:t>
            </a:r>
            <a:r>
              <a:rPr lang="en-US" altLang="ko-KR" sz="1400" dirty="0"/>
              <a:t>/</a:t>
            </a:r>
            <a:r>
              <a:rPr lang="ko-KR" altLang="en-US" sz="1400" dirty="0"/>
              <a:t>완료</a:t>
            </a:r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DC8160-7F8E-F29C-15E6-D9C2F0E06589}"/>
              </a:ext>
            </a:extLst>
          </p:cNvPr>
          <p:cNvSpPr/>
          <p:nvPr/>
        </p:nvSpPr>
        <p:spPr>
          <a:xfrm>
            <a:off x="9782173" y="3662809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떡볶이 조회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D9069E-7185-32C8-B0E8-9D93267DD09B}"/>
              </a:ext>
            </a:extLst>
          </p:cNvPr>
          <p:cNvSpPr/>
          <p:nvPr/>
        </p:nvSpPr>
        <p:spPr>
          <a:xfrm>
            <a:off x="9782173" y="4289337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튀김 조회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C54B62-F7BA-905C-7E87-02C24EAF5BB2}"/>
              </a:ext>
            </a:extLst>
          </p:cNvPr>
          <p:cNvSpPr/>
          <p:nvPr/>
        </p:nvSpPr>
        <p:spPr>
          <a:xfrm>
            <a:off x="9782173" y="4926904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밥 조회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5176FB-1E18-CA8D-1C4A-E538E415FBFA}"/>
              </a:ext>
            </a:extLst>
          </p:cNvPr>
          <p:cNvSpPr/>
          <p:nvPr/>
        </p:nvSpPr>
        <p:spPr>
          <a:xfrm>
            <a:off x="9782173" y="5578711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기타 조회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4D1B2D-E789-E4C9-198D-2C5E5D2B3194}"/>
              </a:ext>
            </a:extLst>
          </p:cNvPr>
          <p:cNvSpPr/>
          <p:nvPr/>
        </p:nvSpPr>
        <p:spPr>
          <a:xfrm>
            <a:off x="9782173" y="6230518"/>
            <a:ext cx="1247776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 </a:t>
            </a:r>
            <a:endParaRPr lang="en-US" altLang="ko-KR" sz="1400" dirty="0"/>
          </a:p>
          <a:p>
            <a:pPr algn="ctr"/>
            <a:r>
              <a:rPr lang="ko-KR" altLang="en-US" sz="1400" dirty="0"/>
              <a:t>조회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49BBD42-7DD0-A8B7-5EAF-0B85F11F715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681663" y="1728414"/>
            <a:ext cx="2380" cy="196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4B0943-B52F-EC37-F7BA-7043C26583DD}"/>
              </a:ext>
            </a:extLst>
          </p:cNvPr>
          <p:cNvCxnSpPr>
            <a:cxnSpLocks/>
          </p:cNvCxnSpPr>
          <p:nvPr/>
        </p:nvCxnSpPr>
        <p:spPr>
          <a:xfrm>
            <a:off x="838200" y="2590800"/>
            <a:ext cx="95678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BA1E138-40F0-3E6E-43A7-85C137E8A58C}"/>
              </a:ext>
            </a:extLst>
          </p:cNvPr>
          <p:cNvCxnSpPr>
            <a:stCxn id="5" idx="2"/>
          </p:cNvCxnSpPr>
          <p:nvPr/>
        </p:nvCxnSpPr>
        <p:spPr>
          <a:xfrm flipH="1">
            <a:off x="5681662" y="2291445"/>
            <a:ext cx="1" cy="2993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FB58200-B4AB-FF32-0F2F-6F53C07690D7}"/>
              </a:ext>
            </a:extLst>
          </p:cNvPr>
          <p:cNvCxnSpPr>
            <a:endCxn id="10" idx="0"/>
          </p:cNvCxnSpPr>
          <p:nvPr/>
        </p:nvCxnSpPr>
        <p:spPr>
          <a:xfrm>
            <a:off x="838200" y="2590800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DB3DDFD-5033-8A99-FBB6-CCE416C6A6FB}"/>
              </a:ext>
            </a:extLst>
          </p:cNvPr>
          <p:cNvCxnSpPr>
            <a:endCxn id="12" idx="0"/>
          </p:cNvCxnSpPr>
          <p:nvPr/>
        </p:nvCxnSpPr>
        <p:spPr>
          <a:xfrm>
            <a:off x="10406061" y="2590800"/>
            <a:ext cx="0" cy="359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838DCA2-CA2F-5AF6-B332-D630BA5DB37B}"/>
              </a:ext>
            </a:extLst>
          </p:cNvPr>
          <p:cNvCxnSpPr>
            <a:endCxn id="16" idx="0"/>
          </p:cNvCxnSpPr>
          <p:nvPr/>
        </p:nvCxnSpPr>
        <p:spPr>
          <a:xfrm>
            <a:off x="2909887" y="2590800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05553F4-F50A-B6B9-31C1-DDAF0747E971}"/>
              </a:ext>
            </a:extLst>
          </p:cNvPr>
          <p:cNvCxnSpPr/>
          <p:nvPr/>
        </p:nvCxnSpPr>
        <p:spPr>
          <a:xfrm>
            <a:off x="8620124" y="2600325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047252-505D-B068-7900-BB821F206200}"/>
              </a:ext>
            </a:extLst>
          </p:cNvPr>
          <p:cNvSpPr/>
          <p:nvPr/>
        </p:nvSpPr>
        <p:spPr>
          <a:xfrm>
            <a:off x="4379115" y="2950936"/>
            <a:ext cx="1247776" cy="564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35B91E-8BE7-7190-FF79-BF9254322C5C}"/>
              </a:ext>
            </a:extLst>
          </p:cNvPr>
          <p:cNvSpPr/>
          <p:nvPr/>
        </p:nvSpPr>
        <p:spPr>
          <a:xfrm>
            <a:off x="4336250" y="3708944"/>
            <a:ext cx="1333505" cy="454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</a:t>
            </a:r>
            <a:r>
              <a:rPr lang="en-US" altLang="ko-KR" sz="1400" dirty="0"/>
              <a:t>/</a:t>
            </a:r>
          </a:p>
          <a:p>
            <a:pPr algn="ctr"/>
            <a:r>
              <a:rPr lang="ko-KR" altLang="en-US" sz="1400" dirty="0"/>
              <a:t>비밀번호 조회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AF7771-D4D0-10D7-D6A3-80765B3FCFEC}"/>
              </a:ext>
            </a:extLst>
          </p:cNvPr>
          <p:cNvSpPr/>
          <p:nvPr/>
        </p:nvSpPr>
        <p:spPr>
          <a:xfrm>
            <a:off x="6338886" y="2960238"/>
            <a:ext cx="1247776" cy="564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6EC914-10E6-7D67-0A76-CCED43BE9269}"/>
              </a:ext>
            </a:extLst>
          </p:cNvPr>
          <p:cNvSpPr/>
          <p:nvPr/>
        </p:nvSpPr>
        <p:spPr>
          <a:xfrm>
            <a:off x="6338886" y="3662808"/>
            <a:ext cx="1287664" cy="9844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이름</a:t>
            </a:r>
            <a:r>
              <a:rPr lang="en-US" altLang="ko-KR" sz="1400" dirty="0"/>
              <a:t>/</a:t>
            </a:r>
            <a:r>
              <a:rPr lang="ko-KR" altLang="en-US" sz="1400" dirty="0"/>
              <a:t>아이디</a:t>
            </a:r>
            <a:r>
              <a:rPr lang="en-US" altLang="ko-KR" sz="1400" dirty="0"/>
              <a:t>/</a:t>
            </a:r>
            <a:r>
              <a:rPr lang="ko-KR" altLang="en-US" sz="1400" dirty="0"/>
              <a:t>비밀번호 </a:t>
            </a:r>
            <a:endParaRPr lang="en-US" altLang="ko-KR" sz="1400" dirty="0"/>
          </a:p>
          <a:p>
            <a:pPr algn="ctr"/>
            <a:r>
              <a:rPr lang="en-US" altLang="ko-KR" sz="1400" dirty="0"/>
              <a:t>/</a:t>
            </a:r>
            <a:r>
              <a:rPr lang="ko-KR" altLang="en-US" sz="1400" dirty="0"/>
              <a:t>주소</a:t>
            </a:r>
            <a:r>
              <a:rPr lang="en-US" altLang="ko-KR" sz="1400" dirty="0"/>
              <a:t>/</a:t>
            </a:r>
            <a:r>
              <a:rPr lang="ko-KR" altLang="en-US" sz="1400" dirty="0"/>
              <a:t>사진</a:t>
            </a:r>
            <a:endParaRPr lang="en-US" altLang="ko-KR" sz="1400" dirty="0"/>
          </a:p>
          <a:p>
            <a:pPr algn="ctr"/>
            <a:r>
              <a:rPr lang="ko-KR" altLang="en-US" sz="1400" dirty="0"/>
              <a:t> 생성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5A474E-0360-36BD-B6D8-6EFADE8D7330}"/>
              </a:ext>
            </a:extLst>
          </p:cNvPr>
          <p:cNvCxnSpPr/>
          <p:nvPr/>
        </p:nvCxnSpPr>
        <p:spPr>
          <a:xfrm>
            <a:off x="5029199" y="2600323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901931-EF15-344E-394B-F8469AF9BBF2}"/>
              </a:ext>
            </a:extLst>
          </p:cNvPr>
          <p:cNvCxnSpPr/>
          <p:nvPr/>
        </p:nvCxnSpPr>
        <p:spPr>
          <a:xfrm>
            <a:off x="6962774" y="2600323"/>
            <a:ext cx="0" cy="3599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86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FD6C72-501C-7163-D589-91196B136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7" y="1787523"/>
            <a:ext cx="7527383" cy="423415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2407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43995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64254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06042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1222"/>
              </p:ext>
            </p:extLst>
          </p:nvPr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메인 페이지는 메뉴를 햄버거 버튼으로 모두 숨기고 깔끔하게 디자인하였음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C3502-2734-4892-8965-41ED11779290}"/>
              </a:ext>
            </a:extLst>
          </p:cNvPr>
          <p:cNvSpPr/>
          <p:nvPr/>
        </p:nvSpPr>
        <p:spPr>
          <a:xfrm>
            <a:off x="7475163" y="178752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12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9B18368-D429-941E-CC14-16AD211BF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0" y="1657402"/>
            <a:ext cx="7462082" cy="419742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75220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4593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73995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55310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햄버거 버튼을 클릭할 시 숨어져 있던 메뉴들을 확인할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버튼을 사용해서 저장된 회원정보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로그인할 수 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새로운 가입자를 위한 회원가입 버튼이 있고 회원가입 시 아이디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비밀번호 뿐만 아니라 주문했을 시를 대비하여 주소를 꼭 입력해야 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B1F4F1-5DC5-E5A9-FB04-C60BE0B8658E}"/>
              </a:ext>
            </a:extLst>
          </p:cNvPr>
          <p:cNvSpPr/>
          <p:nvPr/>
        </p:nvSpPr>
        <p:spPr>
          <a:xfrm>
            <a:off x="6311195" y="165740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C41BE0-F1CB-4CF2-4159-2C042445202C}"/>
              </a:ext>
            </a:extLst>
          </p:cNvPr>
          <p:cNvSpPr/>
          <p:nvPr/>
        </p:nvSpPr>
        <p:spPr>
          <a:xfrm>
            <a:off x="7523411" y="50674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4F6D0C-78A3-5620-4934-8CF41823B921}"/>
              </a:ext>
            </a:extLst>
          </p:cNvPr>
          <p:cNvSpPr/>
          <p:nvPr/>
        </p:nvSpPr>
        <p:spPr>
          <a:xfrm>
            <a:off x="6597871" y="5067433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92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9441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3058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3961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59033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첫번째 메뉴인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얌미하움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떡볶이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 해당 회사의 정보를 소개함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01CD4-12FD-3D33-BA8E-76B489D2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7" y="1717756"/>
            <a:ext cx="7354786" cy="41370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63A4F4-C964-A8DE-0685-25AB32FA013E}"/>
              </a:ext>
            </a:extLst>
          </p:cNvPr>
          <p:cNvSpPr/>
          <p:nvPr/>
        </p:nvSpPr>
        <p:spPr>
          <a:xfrm>
            <a:off x="3808509" y="2403159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32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22271"/>
              </p:ext>
            </p:extLst>
          </p:nvPr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2033"/>
              </p:ext>
            </p:extLst>
          </p:nvPr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08961"/>
              </p:ext>
            </p:extLst>
          </p:nvPr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20087"/>
              </p:ext>
            </p:extLst>
          </p:nvPr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두번째 메뉴인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＇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클릭했을 시의 페이지 모습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떡볶이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튀김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밥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기타로 메뉴를 세부적으로 나누었음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각각의 칸을 클릭하면 그에 해당하는 메뉴 확인이 가능함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2-1)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사진과 같이 떡볶이 칸을 눌렀을 때 눌려진 칸은 어두운 색으로 다른 칸과 차별점을 두었음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메뉴는 한 줄에 최대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 출력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메뉴가 한 페이지에 다 보이지 않을 땐 스크롤 생성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(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스크롤을 이용하여 하단으로 이동 시 상단메뉴는 고정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BF4E1-20D1-7113-98B2-2BD7ACC5F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2" y="1675922"/>
            <a:ext cx="7422498" cy="41751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6D165E-63B3-A2F3-04C9-0985D0EC5F3B}"/>
              </a:ext>
            </a:extLst>
          </p:cNvPr>
          <p:cNvSpPr/>
          <p:nvPr/>
        </p:nvSpPr>
        <p:spPr>
          <a:xfrm>
            <a:off x="3799456" y="251180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5FD2AA-5259-7913-D445-56571021E493}"/>
              </a:ext>
            </a:extLst>
          </p:cNvPr>
          <p:cNvSpPr/>
          <p:nvPr/>
        </p:nvSpPr>
        <p:spPr>
          <a:xfrm>
            <a:off x="2378062" y="277813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B0582A-6B23-9696-7154-6E472A88E46F}"/>
              </a:ext>
            </a:extLst>
          </p:cNvPr>
          <p:cNvSpPr/>
          <p:nvPr/>
        </p:nvSpPr>
        <p:spPr>
          <a:xfrm>
            <a:off x="2758308" y="3429000"/>
            <a:ext cx="600528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2-1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237617-9ECE-31EA-2DFD-62A1E5A660EE}"/>
              </a:ext>
            </a:extLst>
          </p:cNvPr>
          <p:cNvSpPr/>
          <p:nvPr/>
        </p:nvSpPr>
        <p:spPr>
          <a:xfrm>
            <a:off x="2234724" y="4864948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DE97F-BFC5-407D-C14F-ED1FBB9C1867}"/>
              </a:ext>
            </a:extLst>
          </p:cNvPr>
          <p:cNvSpPr txBox="1"/>
          <p:nvPr/>
        </p:nvSpPr>
        <p:spPr>
          <a:xfrm>
            <a:off x="5921405" y="5394225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650AA-61CD-F118-D96B-A8719FE5BB80}"/>
              </a:ext>
            </a:extLst>
          </p:cNvPr>
          <p:cNvSpPr txBox="1"/>
          <p:nvPr/>
        </p:nvSpPr>
        <p:spPr>
          <a:xfrm>
            <a:off x="4878870" y="5394223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EEBA7-E38E-E2C3-E92B-5739B1D935B3}"/>
              </a:ext>
            </a:extLst>
          </p:cNvPr>
          <p:cNvSpPr txBox="1"/>
          <p:nvPr/>
        </p:nvSpPr>
        <p:spPr>
          <a:xfrm>
            <a:off x="3883492" y="5394224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7201D-AC14-5B83-9236-E79D16F54798}"/>
              </a:ext>
            </a:extLst>
          </p:cNvPr>
          <p:cNvSpPr txBox="1"/>
          <p:nvPr/>
        </p:nvSpPr>
        <p:spPr>
          <a:xfrm>
            <a:off x="2840957" y="5394225"/>
            <a:ext cx="71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5,000</a:t>
            </a:r>
            <a:r>
              <a:rPr lang="ko-KR" altLang="en-US" sz="1200" dirty="0">
                <a:latin typeface="Bahnschrift Condensed" panose="020B0502040204020203" pitchFamily="34" charset="0"/>
                <a:cs typeface="Aharoni" panose="02010803020104030203" pitchFamily="2" charset="-79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66234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2791A-0BE7-E2E3-6DC4-9BDC87FF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1" y="1548460"/>
            <a:ext cx="7806524" cy="439117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F1F597-EF01-48D9-9B3E-22907A64FAB0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334176"/>
          <a:ext cx="5447191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618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3680573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얌미하움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떡볶이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8ADD4A-9D30-441B-AC93-6900F2A69DCD}"/>
              </a:ext>
            </a:extLst>
          </p:cNvPr>
          <p:cNvGraphicFramePr>
            <a:graphicFrameLocks noGrp="1"/>
          </p:cNvGraphicFramePr>
          <p:nvPr/>
        </p:nvGraphicFramePr>
        <p:xfrm>
          <a:off x="5921405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2023/1/29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1B486F-DBF4-4461-8375-3BB211EF7083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334176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황세정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960E66-2D9A-410A-8AD6-07645C397648}"/>
              </a:ext>
            </a:extLst>
          </p:cNvPr>
          <p:cNvGraphicFramePr>
            <a:graphicFrameLocks noGrp="1"/>
          </p:cNvGraphicFramePr>
          <p:nvPr/>
        </p:nvGraphicFramePr>
        <p:xfrm>
          <a:off x="474214" y="626273"/>
          <a:ext cx="8261413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081">
                  <a:extLst>
                    <a:ext uri="{9D8B030D-6E8A-4147-A177-3AD203B41FA5}">
                      <a16:colId xmlns:a16="http://schemas.microsoft.com/office/drawing/2014/main" val="2766073521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522870378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화면경로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홈 메인 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Header 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햄버거 메뉴 버튼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88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C6DD-E0C9-40D6-9282-B21269E80D4D}"/>
              </a:ext>
            </a:extLst>
          </p:cNvPr>
          <p:cNvSpPr/>
          <p:nvPr/>
        </p:nvSpPr>
        <p:spPr>
          <a:xfrm>
            <a:off x="474214" y="1003177"/>
            <a:ext cx="8261413" cy="55206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6FBA1-A3D9-443D-90B5-8DA59EAFED0F}"/>
              </a:ext>
            </a:extLst>
          </p:cNvPr>
          <p:cNvSpPr/>
          <p:nvPr/>
        </p:nvSpPr>
        <p:spPr>
          <a:xfrm>
            <a:off x="8735627" y="1003177"/>
            <a:ext cx="2814222" cy="292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설명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9F39867-5DF8-4625-A230-64800D34FCFD}"/>
              </a:ext>
            </a:extLst>
          </p:cNvPr>
          <p:cNvGraphicFramePr>
            <a:graphicFrameLocks noGrp="1"/>
          </p:cNvGraphicFramePr>
          <p:nvPr/>
        </p:nvGraphicFramePr>
        <p:xfrm>
          <a:off x="8735627" y="626273"/>
          <a:ext cx="2814222" cy="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700">
                  <a:extLst>
                    <a:ext uri="{9D8B030D-6E8A-4147-A177-3AD203B41FA5}">
                      <a16:colId xmlns:a16="http://schemas.microsoft.com/office/drawing/2014/main" val="3900346756"/>
                    </a:ext>
                  </a:extLst>
                </a:gridCol>
                <a:gridCol w="1901522">
                  <a:extLst>
                    <a:ext uri="{9D8B030D-6E8A-4147-A177-3AD203B41FA5}">
                      <a16:colId xmlns:a16="http://schemas.microsoft.com/office/drawing/2014/main" val="692292645"/>
                    </a:ext>
                  </a:extLst>
                </a:gridCol>
              </a:tblGrid>
              <a:tr h="292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</a:t>
                      </a:r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ID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endParaRPr lang="ko-KR" altLang="en-US" sz="12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99576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EA318E-F27C-4038-97D0-D2D2FC25E72E}"/>
              </a:ext>
            </a:extLst>
          </p:cNvPr>
          <p:cNvSpPr/>
          <p:nvPr/>
        </p:nvSpPr>
        <p:spPr>
          <a:xfrm>
            <a:off x="8735627" y="1295888"/>
            <a:ext cx="2814222" cy="522793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메뉴에서 로그인 버튼을 눌렀을 시 페이지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아이디와 비밀번호 입력 칸</a:t>
            </a:r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로그인을 안 했을 시 회원이 설정한 사진이 없기때문에 대표 메뉴 사진을 띄워 홍보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로그인에 성공할 시 첫 페이지로 이동하고 실패할 시 같은 페이지에 머무름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A4CB9-C207-3B01-C81C-569D3B51BD81}"/>
              </a:ext>
            </a:extLst>
          </p:cNvPr>
          <p:cNvSpPr/>
          <p:nvPr/>
        </p:nvSpPr>
        <p:spPr>
          <a:xfrm>
            <a:off x="3436629" y="2236222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CF6176-FE66-9905-4528-20607BBE84D4}"/>
              </a:ext>
            </a:extLst>
          </p:cNvPr>
          <p:cNvSpPr/>
          <p:nvPr/>
        </p:nvSpPr>
        <p:spPr>
          <a:xfrm>
            <a:off x="5809324" y="2728120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5A82B9-BC24-C820-7319-68E0168FF3F7}"/>
              </a:ext>
            </a:extLst>
          </p:cNvPr>
          <p:cNvSpPr/>
          <p:nvPr/>
        </p:nvSpPr>
        <p:spPr>
          <a:xfrm>
            <a:off x="1723099" y="3295835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C1797-09CE-9F1E-71B5-EF7230CA046E}"/>
              </a:ext>
            </a:extLst>
          </p:cNvPr>
          <p:cNvSpPr/>
          <p:nvPr/>
        </p:nvSpPr>
        <p:spPr>
          <a:xfrm>
            <a:off x="7628599" y="3029505"/>
            <a:ext cx="286676" cy="266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1400" b="1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37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958</Words>
  <Application>Microsoft Office PowerPoint</Application>
  <PresentationFormat>와이드스크린</PresentationFormat>
  <Paragraphs>322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 CJK KR Regular</vt:lpstr>
      <vt:lpstr>맑은 고딕</vt:lpstr>
      <vt:lpstr>Arial</vt:lpstr>
      <vt:lpstr>Bahnschrift Condensed</vt:lpstr>
      <vt:lpstr>Office 테마</vt:lpstr>
      <vt:lpstr>얌미하움 떡볶이  화면설계서</vt:lpstr>
      <vt:lpstr>History</vt:lpstr>
      <vt:lpstr>Service</vt:lpstr>
      <vt:lpstr>Menu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 입력</dc:title>
  <dc:creator>희재 양</dc:creator>
  <cp:lastModifiedBy>821072867056</cp:lastModifiedBy>
  <cp:revision>39</cp:revision>
  <dcterms:created xsi:type="dcterms:W3CDTF">2021-12-20T07:02:13Z</dcterms:created>
  <dcterms:modified xsi:type="dcterms:W3CDTF">2023-02-02T08:08:52Z</dcterms:modified>
</cp:coreProperties>
</file>